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7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F6DF-20FE-4445-A6FD-7273D4D255E2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B4F7705-CA4A-4FA5-B8B3-B66B19FBA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24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F6DF-20FE-4445-A6FD-7273D4D255E2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B4F7705-CA4A-4FA5-B8B3-B66B19FBA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55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F6DF-20FE-4445-A6FD-7273D4D255E2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B4F7705-CA4A-4FA5-B8B3-B66B19FBA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0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F6DF-20FE-4445-A6FD-7273D4D255E2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B4F7705-CA4A-4FA5-B8B3-B66B19FBAB00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2300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F6DF-20FE-4445-A6FD-7273D4D255E2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B4F7705-CA4A-4FA5-B8B3-B66B19FBA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95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F6DF-20FE-4445-A6FD-7273D4D255E2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7705-CA4A-4FA5-B8B3-B66B19FBA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78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F6DF-20FE-4445-A6FD-7273D4D255E2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7705-CA4A-4FA5-B8B3-B66B19FBA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697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F6DF-20FE-4445-A6FD-7273D4D255E2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7705-CA4A-4FA5-B8B3-B66B19FBA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998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20CF6DF-20FE-4445-A6FD-7273D4D255E2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B4F7705-CA4A-4FA5-B8B3-B66B19FBA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78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F6DF-20FE-4445-A6FD-7273D4D255E2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7705-CA4A-4FA5-B8B3-B66B19FBA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61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F6DF-20FE-4445-A6FD-7273D4D255E2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B4F7705-CA4A-4FA5-B8B3-B66B19FBA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39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F6DF-20FE-4445-A6FD-7273D4D255E2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7705-CA4A-4FA5-B8B3-B66B19FBA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10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F6DF-20FE-4445-A6FD-7273D4D255E2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7705-CA4A-4FA5-B8B3-B66B19FBA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27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F6DF-20FE-4445-A6FD-7273D4D255E2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7705-CA4A-4FA5-B8B3-B66B19FBA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24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F6DF-20FE-4445-A6FD-7273D4D255E2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7705-CA4A-4FA5-B8B3-B66B19FBA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11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F6DF-20FE-4445-A6FD-7273D4D255E2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7705-CA4A-4FA5-B8B3-B66B19FBA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03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F6DF-20FE-4445-A6FD-7273D4D255E2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7705-CA4A-4FA5-B8B3-B66B19FBA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55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CF6DF-20FE-4445-A6FD-7273D4D255E2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F7705-CA4A-4FA5-B8B3-B66B19FBA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63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  <p:sldLayoutId id="2147483960" r:id="rId13"/>
    <p:sldLayoutId id="2147483961" r:id="rId14"/>
    <p:sldLayoutId id="2147483962" r:id="rId15"/>
    <p:sldLayoutId id="2147483963" r:id="rId16"/>
    <p:sldLayoutId id="214748396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rbanladder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 smtClean="0"/>
              <a:t>Hackathon Documentation </a:t>
            </a:r>
            <a:br>
              <a:rPr lang="en-US" sz="4800" dirty="0" smtClean="0"/>
            </a:b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Display Bookshelves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6119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Hackathon Team </a:t>
            </a:r>
            <a:r>
              <a:rPr lang="en-US" dirty="0" smtClean="0"/>
              <a:t> (</a:t>
            </a:r>
            <a:r>
              <a:rPr lang="en-US" b="1" dirty="0" smtClean="0"/>
              <a:t>The Optimizers</a:t>
            </a:r>
            <a:r>
              <a:rPr lang="en-US" dirty="0" smtClean="0"/>
              <a:t>)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832009"/>
              </p:ext>
            </p:extLst>
          </p:nvPr>
        </p:nvGraphicFramePr>
        <p:xfrm>
          <a:off x="103448" y="2240895"/>
          <a:ext cx="4834312" cy="44152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656377">
                  <a:extLst>
                    <a:ext uri="{9D8B030D-6E8A-4147-A177-3AD203B41FA5}">
                      <a16:colId xmlns:a16="http://schemas.microsoft.com/office/drawing/2014/main" val="2822978371"/>
                    </a:ext>
                  </a:extLst>
                </a:gridCol>
                <a:gridCol w="2177935">
                  <a:extLst>
                    <a:ext uri="{9D8B030D-6E8A-4147-A177-3AD203B41FA5}">
                      <a16:colId xmlns:a16="http://schemas.microsoft.com/office/drawing/2014/main" val="3772566969"/>
                    </a:ext>
                  </a:extLst>
                </a:gridCol>
              </a:tblGrid>
              <a:tr h="875207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Members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Employee ID’s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879789"/>
                  </a:ext>
                </a:extLst>
              </a:tr>
              <a:tr h="875207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Nikita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Biswas 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890889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197175"/>
                  </a:ext>
                </a:extLst>
              </a:tr>
              <a:tr h="875207"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Kushal Deshmukh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890439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884230"/>
                  </a:ext>
                </a:extLst>
              </a:tr>
              <a:tr h="875207"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Ramya Vaithyanatham</a:t>
                      </a:r>
                    </a:p>
                    <a:p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890371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48455"/>
                  </a:ext>
                </a:extLst>
              </a:tr>
              <a:tr h="875207"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Shirley Diana Thomas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885722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265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300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Display the name &amp; price of first 3 Bookshelves below Rs. 15000, with Storage type as open &amp; exclude out of </a:t>
            </a:r>
            <a:r>
              <a:rPr lang="en-US" sz="2000" dirty="0" smtClean="0">
                <a:solidFill>
                  <a:schemeClr val="bg1"/>
                </a:solidFill>
              </a:rPr>
              <a:t>stock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From Collections, retrieve all sub-menu items under Being-At-home and store in a List; Display the </a:t>
            </a:r>
            <a:r>
              <a:rPr lang="en-US" sz="2000" dirty="0" smtClean="0">
                <a:solidFill>
                  <a:schemeClr val="bg1"/>
                </a:solidFill>
              </a:rPr>
              <a:t>same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Gift cards - choose "</a:t>
            </a:r>
            <a:r>
              <a:rPr lang="en-US" sz="2000" dirty="0" smtClean="0">
                <a:solidFill>
                  <a:schemeClr val="bg1"/>
                </a:solidFill>
              </a:rPr>
              <a:t>Birthday/Anniversary"; </a:t>
            </a:r>
            <a:r>
              <a:rPr lang="en-US" sz="2000" dirty="0">
                <a:solidFill>
                  <a:schemeClr val="bg1"/>
                </a:solidFill>
              </a:rPr>
              <a:t>fill customize the gift card; fill from to details with any one input invalid (example: email); Capture &amp; display the error message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68567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, Software, Website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Website   : </a:t>
            </a:r>
            <a:r>
              <a:rPr lang="en-US" sz="1800" dirty="0">
                <a:hlinkClick r:id="rId2"/>
              </a:rPr>
              <a:t>https://www.urbanladder.com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r>
              <a:rPr lang="en-US" sz="1800" dirty="0" smtClean="0"/>
              <a:t>Selenium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/>
              <a:t>: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Portable Framework for testing web applications and automating the process.</a:t>
            </a:r>
          </a:p>
          <a:p>
            <a:r>
              <a:rPr lang="en-US" sz="1800" dirty="0" smtClean="0"/>
              <a:t>Java        : </a:t>
            </a:r>
            <a:r>
              <a:rPr lang="en-US" sz="1800" dirty="0" smtClean="0">
                <a:solidFill>
                  <a:schemeClr val="bg1"/>
                </a:solidFill>
              </a:rPr>
              <a:t>High level programming language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  <a:endParaRPr lang="en-US" sz="1800" dirty="0" smtClean="0">
              <a:solidFill>
                <a:schemeClr val="bg1"/>
              </a:solidFill>
            </a:endParaRPr>
          </a:p>
          <a:p>
            <a:r>
              <a:rPr lang="en-US" sz="1800" dirty="0" smtClean="0"/>
              <a:t>Eclipse    : </a:t>
            </a:r>
            <a:r>
              <a:rPr lang="en-US" sz="1800" dirty="0" smtClean="0">
                <a:solidFill>
                  <a:schemeClr val="bg1"/>
                </a:solidFill>
              </a:rPr>
              <a:t>Integrated Development environment for various Programming Languages.</a:t>
            </a:r>
          </a:p>
          <a:p>
            <a:r>
              <a:rPr lang="en-US" sz="1800" dirty="0" smtClean="0"/>
              <a:t>TestNG    : </a:t>
            </a:r>
            <a:r>
              <a:rPr lang="en-US" sz="1800" dirty="0" smtClean="0">
                <a:solidFill>
                  <a:schemeClr val="bg1"/>
                </a:solidFill>
              </a:rPr>
              <a:t>Open source testing framework.</a:t>
            </a:r>
          </a:p>
          <a:p>
            <a:r>
              <a:rPr lang="en-US" sz="1800" dirty="0" smtClean="0"/>
              <a:t>Maven     : </a:t>
            </a:r>
            <a:r>
              <a:rPr lang="en-US" sz="1800" dirty="0" smtClean="0">
                <a:solidFill>
                  <a:schemeClr val="bg1"/>
                </a:solidFill>
              </a:rPr>
              <a:t>Software and project management tool.</a:t>
            </a:r>
          </a:p>
          <a:p>
            <a:r>
              <a:rPr lang="en-US" sz="1800" dirty="0" smtClean="0"/>
              <a:t>POM        : </a:t>
            </a:r>
            <a:r>
              <a:rPr lang="en-US" sz="1800" dirty="0" smtClean="0">
                <a:solidFill>
                  <a:schemeClr val="bg1"/>
                </a:solidFill>
              </a:rPr>
              <a:t>Object Repository design pattern.</a:t>
            </a:r>
          </a:p>
          <a:p>
            <a:r>
              <a:rPr lang="en-US" sz="1800" dirty="0" smtClean="0"/>
              <a:t>Jenkins   : </a:t>
            </a:r>
            <a:r>
              <a:rPr lang="en-US" sz="1800" dirty="0" smtClean="0">
                <a:solidFill>
                  <a:schemeClr val="bg1"/>
                </a:solidFill>
              </a:rPr>
              <a:t>An open source automation server for continuous integration.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42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Done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The code is written  in JAVA language and then it is further automated using selenium.</a:t>
            </a:r>
          </a:p>
          <a:p>
            <a:endParaRPr lang="en-US" sz="600" dirty="0" smtClean="0"/>
          </a:p>
          <a:p>
            <a:r>
              <a:rPr lang="en-US" sz="1800" dirty="0" smtClean="0"/>
              <a:t>Page Object Model(POM) is used to reduce the code duplication for various instances.</a:t>
            </a:r>
          </a:p>
          <a:p>
            <a:endParaRPr lang="en-US" sz="600" dirty="0" smtClean="0"/>
          </a:p>
          <a:p>
            <a:r>
              <a:rPr lang="en-US" sz="1800" dirty="0" smtClean="0"/>
              <a:t>Input data is taken from excel file using Apache POI.</a:t>
            </a:r>
          </a:p>
          <a:p>
            <a:endParaRPr lang="en-US" sz="600" dirty="0" smtClean="0"/>
          </a:p>
          <a:p>
            <a:r>
              <a:rPr lang="en-US" sz="1800" dirty="0" smtClean="0"/>
              <a:t>Jenkins repositories are also used, so as to make it easy to make changes to various versions of code and to modularize it; also to help with continuous integration.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669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 of Test Cases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083" y="2071344"/>
            <a:ext cx="3901440" cy="2194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3" y="4375442"/>
            <a:ext cx="3901440" cy="2194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974" y="2066450"/>
            <a:ext cx="3901440" cy="21945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3" y="2079657"/>
            <a:ext cx="3901439" cy="21681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083" y="4375442"/>
            <a:ext cx="3901440" cy="2194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973" y="4375442"/>
            <a:ext cx="3887970" cy="218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7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of Test Cases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928" y="2089594"/>
            <a:ext cx="3887970" cy="21869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1" y="2089595"/>
            <a:ext cx="3887970" cy="21869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975" y="2089593"/>
            <a:ext cx="3887970" cy="21869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4405746"/>
            <a:ext cx="3886661" cy="21862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929" y="4405747"/>
            <a:ext cx="3887970" cy="2186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975" y="4423231"/>
            <a:ext cx="3899911" cy="21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4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Excel Sheet ,Report and Report Structure Screenshots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086495"/>
            <a:ext cx="3901439" cy="21945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806" y="4358815"/>
            <a:ext cx="3901440" cy="2194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806" y="2086495"/>
            <a:ext cx="3901440" cy="21945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6" y="4358815"/>
            <a:ext cx="3883304" cy="239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0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en-US" sz="4000" dirty="0" smtClean="0"/>
              <a:t>Thank </a:t>
            </a:r>
            <a:r>
              <a:rPr lang="en-US" sz="4000" dirty="0" smtClean="0"/>
              <a:t>You…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r"/>
            <a:r>
              <a:rPr lang="en-US" b="1" dirty="0"/>
              <a:t>The Optimizers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1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360</TotalTime>
  <Words>284</Words>
  <Application>Microsoft Office PowerPoint</Application>
  <PresentationFormat>Widescreen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Trebuchet MS</vt:lpstr>
      <vt:lpstr>Berlin</vt:lpstr>
      <vt:lpstr>Hackathon Documentation  </vt:lpstr>
      <vt:lpstr>   Hackathon Team  (The Optimizers)   </vt:lpstr>
      <vt:lpstr>Project Description</vt:lpstr>
      <vt:lpstr>Tools , Software, Website Used</vt:lpstr>
      <vt:lpstr>Work Done</vt:lpstr>
      <vt:lpstr>Screenshots of Test Cases</vt:lpstr>
      <vt:lpstr>Screenshots of Test Cases</vt:lpstr>
      <vt:lpstr>Excel Sheet ,Report and Report Structure Screenshots</vt:lpstr>
      <vt:lpstr>Thank You…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Deshmukh, Kushal (Cognizant)</dc:creator>
  <cp:lastModifiedBy>Biswas, Nikita (Cognizant)</cp:lastModifiedBy>
  <cp:revision>21</cp:revision>
  <dcterms:created xsi:type="dcterms:W3CDTF">2021-03-12T03:39:40Z</dcterms:created>
  <dcterms:modified xsi:type="dcterms:W3CDTF">2021-03-12T12:40:33Z</dcterms:modified>
</cp:coreProperties>
</file>